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3" r:id="rId4"/>
    <p:sldId id="262" r:id="rId5"/>
    <p:sldId id="266" r:id="rId6"/>
    <p:sldId id="265" r:id="rId7"/>
    <p:sldId id="264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1" autoAdjust="0"/>
    <p:restoredTop sz="94660"/>
  </p:normalViewPr>
  <p:slideViewPr>
    <p:cSldViewPr snapToGrid="0">
      <p:cViewPr varScale="1">
        <p:scale>
          <a:sx n="55" d="100"/>
          <a:sy n="55" d="100"/>
        </p:scale>
        <p:origin x="16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e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10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790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446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49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49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92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1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760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73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815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5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C78EEC8-CDC6-46D9-B03D-CAAA31D886F5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E44EB46-C792-4AB3-9719-57A4961EB39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8097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36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8800" dirty="0" smtClean="0">
                <a:latin typeface="Algerian" panose="04020705040A02060702" pitchFamily="82" charset="0"/>
              </a:rPr>
              <a:t>Departmental WALK </a:t>
            </a:r>
            <a:r>
              <a:rPr lang="en-US" sz="8800" dirty="0" smtClean="0">
                <a:latin typeface="Algerian" panose="04020705040A02060702" pitchFamily="82" charset="0"/>
              </a:rPr>
              <a:t>TOUR</a:t>
            </a:r>
            <a:br>
              <a:rPr lang="en-US" sz="8800" dirty="0" smtClean="0">
                <a:latin typeface="Algerian" panose="04020705040A02060702" pitchFamily="82" charset="0"/>
              </a:rPr>
            </a:br>
            <a:r>
              <a:rPr lang="en-US" sz="8800" dirty="0" smtClean="0">
                <a:latin typeface="Algerian" panose="04020705040A02060702" pitchFamily="82" charset="0"/>
              </a:rPr>
              <a:t>PROJECT</a:t>
            </a:r>
            <a:endParaRPr lang="en-US" sz="8800" dirty="0">
              <a:latin typeface="Algerian" panose="04020705040A0206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Arial Black" panose="020B0A04020102020204" pitchFamily="34" charset="0"/>
              </a:rPr>
              <a:t>COM 415 </a:t>
            </a:r>
            <a:endParaRPr lang="en-US" sz="4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7546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latin typeface="Algerian" panose="04020705040A02060702" pitchFamily="82" charset="0"/>
              </a:rPr>
              <a:t>            NAME OF MEMBERS</a:t>
            </a:r>
            <a:endParaRPr lang="en-US" sz="6000" dirty="0">
              <a:latin typeface="Algerian" panose="04020705040A02060702" pitchFamily="82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8688234"/>
              </p:ext>
            </p:extLst>
          </p:nvPr>
        </p:nvGraphicFramePr>
        <p:xfrm>
          <a:off x="148885" y="1924101"/>
          <a:ext cx="5886155" cy="4575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86155"/>
              </a:tblGrid>
              <a:tr h="508353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DAVIES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OLUWABUKOLA                        20/69/0043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</a:tr>
              <a:tr h="508353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OGUNTADE OYINKANSOLA             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20/69/0048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08353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BILLYGBETI CHINOSO                              19/69/0148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08353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 AFOLABI ABAYOMI                                   19/69/0053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08353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 AFOLABI ODUNAYO SAMUEL      23/305/01/F/0051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08353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 ASHIMI HIKIMOT OMOWUNMI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23/305/01/F/0113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08353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 AVONO JAMES                                 23/305/01/F/0050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08353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 ONAKOYA GIDEON                                   20/85/0092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08353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 ASOGBON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SAMUEL                                   20/85/0048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7322218"/>
              </p:ext>
            </p:extLst>
          </p:nvPr>
        </p:nvGraphicFramePr>
        <p:xfrm>
          <a:off x="6200638" y="1966310"/>
          <a:ext cx="5766278" cy="46173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66278"/>
              </a:tblGrid>
              <a:tr h="51304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  IDOWU DAVID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JUWON                23/305/01/F/0138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</a:tr>
              <a:tr h="51304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11.  MAKANJUOLA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BOLUWATIFE BALIKIS 19/69/0274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1304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 BASSEY HONESTY                                      19/69/0055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1304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14. JOHNSON OLUWADAMILOLA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19/69/0160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1304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15. ALIU JAMIU ABIODUN                    `          19/69/0309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1304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16. BELLO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BOLUWATIFE                                  20/69/0024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1304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17. AWOSELU ENIOLA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OLOLADE           23/305/01/0004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1304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18. AJAYI DEBORAH TITILAYO                      20/69/0049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51304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19. ONAFESO TEMITAYO FREDRICK  23/305/01/F/0033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9711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1402" y="182880"/>
            <a:ext cx="6949438" cy="70338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  <a:latin typeface="Algerian" panose="04020705040A02060702" pitchFamily="82" charset="0"/>
              </a:rPr>
              <a:t>     </a:t>
            </a:r>
            <a:br>
              <a:rPr lang="en-US" sz="2800" b="1" dirty="0" smtClean="0">
                <a:solidFill>
                  <a:schemeClr val="tx1"/>
                </a:solidFill>
                <a:latin typeface="Algerian" panose="04020705040A02060702" pitchFamily="82" charset="0"/>
              </a:rPr>
            </a:br>
            <a:r>
              <a:rPr lang="en-US" sz="2800" b="1" dirty="0">
                <a:solidFill>
                  <a:schemeClr val="tx1"/>
                </a:solidFill>
                <a:latin typeface="Algerian" panose="04020705040A02060702" pitchFamily="82" charset="0"/>
              </a:rPr>
              <a:t/>
            </a:r>
            <a:br>
              <a:rPr lang="en-US" sz="2800" b="1" dirty="0">
                <a:solidFill>
                  <a:schemeClr val="tx1"/>
                </a:solidFill>
                <a:latin typeface="Algerian" panose="04020705040A02060702" pitchFamily="82" charset="0"/>
              </a:rPr>
            </a:br>
            <a:r>
              <a:rPr lang="en-US" sz="2800" b="1" dirty="0" smtClean="0">
                <a:solidFill>
                  <a:schemeClr val="tx1"/>
                </a:solidFill>
                <a:latin typeface="Algerian" panose="04020705040A02060702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Algerian" panose="04020705040A02060702" pitchFamily="82" charset="0"/>
              </a:rPr>
            </a:br>
            <a:r>
              <a:rPr lang="en-US" sz="2800" b="1" dirty="0">
                <a:solidFill>
                  <a:schemeClr val="tx1"/>
                </a:solidFill>
                <a:latin typeface="Algerian" panose="04020705040A02060702" pitchFamily="82" charset="0"/>
              </a:rPr>
              <a:t/>
            </a:r>
            <a:br>
              <a:rPr lang="en-US" sz="2800" b="1" dirty="0">
                <a:solidFill>
                  <a:schemeClr val="tx1"/>
                </a:solidFill>
                <a:latin typeface="Algerian" panose="04020705040A02060702" pitchFamily="82" charset="0"/>
              </a:rPr>
            </a:br>
            <a:r>
              <a:rPr lang="en-US" sz="2800" b="1" dirty="0" smtClean="0">
                <a:solidFill>
                  <a:schemeClr val="tx1"/>
                </a:solidFill>
                <a:latin typeface="Algerian" panose="04020705040A02060702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Algerian" panose="04020705040A02060702" pitchFamily="82" charset="0"/>
              </a:rPr>
            </a:br>
            <a:r>
              <a:rPr lang="en-US" sz="2800" b="1" dirty="0" smtClean="0">
                <a:solidFill>
                  <a:schemeClr val="tx1"/>
                </a:solidFill>
                <a:latin typeface="Algerian" panose="04020705040A02060702" pitchFamily="82" charset="0"/>
              </a:rPr>
              <a:t>   </a:t>
            </a:r>
            <a:r>
              <a:rPr lang="en-US" sz="2400" b="1" u="sng" dirty="0">
                <a:solidFill>
                  <a:schemeClr val="tx1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Computer Science Department Walk Tour:</a:t>
            </a:r>
            <a:br>
              <a:rPr lang="en-US" sz="2400" b="1" u="sng" dirty="0">
                <a:solidFill>
                  <a:schemeClr val="tx1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</a:br>
            <a:endParaRPr lang="en-US" sz="2400" b="1" u="sng" dirty="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pic>
        <p:nvPicPr>
          <p:cNvPr id="5" name="tourrrrr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95422" y="-815927"/>
            <a:ext cx="5219114" cy="7807569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20640" y="702164"/>
            <a:ext cx="6752491" cy="5816991"/>
          </a:xfrm>
          <a:blipFill dpi="0" rotWithShape="1">
            <a:blip r:embed="rId5">
              <a:alphaModFix amt="5000"/>
            </a:blip>
            <a:srcRect/>
            <a:stretch>
              <a:fillRect l="-43000" t="-27000" r="-51000" b="-91000"/>
            </a:stretch>
          </a:blipFill>
        </p:spPr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Welcome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the Computer Science Department! We're excited to show you around and introduce you to our team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department walk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tour can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Department-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 our department head, who will provide an overview of the department's mission, goals, and research areas.- Learn about our undergraduate and graduate programs, including our research focus areas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Faculty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Offices -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 some of our faculty members, who will share their research interests and areas of expertise.- Learn about our faculty's industry experience and collaborations.</a:t>
            </a:r>
            <a:endParaRPr lang="en-US" sz="2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4547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5000" t="-52000" b="-9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4956517" y="2041248"/>
            <a:ext cx="6916615" cy="417107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Snap ITC" panose="04040A07060A02020202" pitchFamily="82" charset="0"/>
                <a:cs typeface="Times New Roman" panose="02020603050405020304" pitchFamily="18" charset="0"/>
              </a:rPr>
              <a:t>Welcome to the Computer Engineering Department!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7284" y="2041248"/>
            <a:ext cx="4459460" cy="4023360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>
            <a:normAutofit fontScale="92500" lnSpcReduction="10000"/>
          </a:bodyPr>
          <a:lstStyle/>
          <a:p>
            <a:endParaRPr lang="en-US" sz="4400" dirty="0" smtClean="0">
              <a:solidFill>
                <a:schemeClr val="bg1"/>
              </a:solidFill>
              <a:latin typeface="Algerian" panose="04020705040A02060702" pitchFamily="82" charset="0"/>
              <a:cs typeface="Times New Roman" panose="02020603050405020304" pitchFamily="18" charset="0"/>
            </a:endParaRPr>
          </a:p>
          <a:p>
            <a:r>
              <a:rPr lang="en-US" sz="4400" dirty="0" smtClean="0">
                <a:solidFill>
                  <a:schemeClr val="bg1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Welcome to the Computer Engineering lecturers office!</a:t>
            </a:r>
            <a:endParaRPr lang="en-US" sz="4400" dirty="0">
              <a:solidFill>
                <a:schemeClr val="bg1"/>
              </a:solidFill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331655" y="2082017"/>
            <a:ext cx="6541477" cy="4218874"/>
          </a:xfrm>
        </p:spPr>
        <p:txBody>
          <a:bodyPr>
            <a:normAutofit fontScale="92500" lnSpcReduction="10000"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1: Research Labs (20 minutes)- Visit our state-of-the-art research labs, where you'll see students and faculty working on cutting-edge projects.- Explore our specialized labs, including:    - Artificial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Intelligence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Machine Learning Lab 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Cybersecurity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Lab   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Internet of Things (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Robotics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Teaching Labs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 our teaching labs, where students learn hands-on skills in computer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engineering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570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lgerian" panose="04020705040A02060702" pitchFamily="82" charset="0"/>
              </a:rPr>
              <a:t>LIBRARY WALK TOUR</a:t>
            </a:r>
            <a:endParaRPr lang="en-US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Library Entrance and Information Desk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 at the library entrance, where you'll find our information desk.- Meet our friendly library staff, who can answer any questions you may have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Circulation and Book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Collections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See our research and study areas, where you can access computers, printers, and scanners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Collaborative Workspaces and Group Study Rooms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Welcome to our library! We're excited to show you around and introduce you to the various resources and services we offer.</a:t>
            </a:r>
          </a:p>
        </p:txBody>
      </p:sp>
    </p:spTree>
    <p:extLst>
      <p:ext uri="{BB962C8B-B14F-4D97-AF65-F5344CB8AC3E}">
        <p14:creationId xmlns:p14="http://schemas.microsoft.com/office/powerpoint/2010/main" val="109834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Inspire learning: Motivate students to explore the department's offerings, sparking interest in computer science or computer engineering fields.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Promote collaboration: By introducing team members from different departments and encouraging communication.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Enhance understanding: Of the organization's operations, processes, and services.</a:t>
            </a:r>
          </a:p>
          <a:p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primary purpose of a department walk tour is to: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161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812" y="1153551"/>
            <a:ext cx="3854547" cy="3657600"/>
          </a:xfrm>
        </p:spPr>
        <p:txBody>
          <a:bodyPr>
            <a:noAutofit/>
          </a:bodyPr>
          <a:lstStyle/>
          <a:p>
            <a:r>
              <a:rPr lang="en-US" sz="4400" dirty="0" smtClean="0">
                <a:latin typeface="Algerian" panose="04020705040A02060702" pitchFamily="82" charset="0"/>
                <a:cs typeface="Times New Roman" panose="02020603050405020304" pitchFamily="18" charset="0"/>
              </a:rPr>
              <a:t>BENEFITS OF </a:t>
            </a:r>
            <a:r>
              <a:rPr lang="en-US" sz="4400" dirty="0" err="1" smtClean="0">
                <a:latin typeface="Algerian" panose="04020705040A02060702" pitchFamily="82" charset="0"/>
                <a:cs typeface="Times New Roman" panose="02020603050405020304" pitchFamily="18" charset="0"/>
              </a:rPr>
              <a:t>DepartmenT</a:t>
            </a:r>
            <a:r>
              <a:rPr lang="en-US" sz="4400" dirty="0" smtClean="0">
                <a:latin typeface="Algerian" panose="04020705040A02060702" pitchFamily="82" charset="0"/>
                <a:cs typeface="Times New Roman" panose="02020603050405020304" pitchFamily="18" charset="0"/>
              </a:rPr>
              <a:t> </a:t>
            </a:r>
            <a:r>
              <a:rPr lang="en-US" sz="4400" dirty="0">
                <a:latin typeface="Algerian" panose="04020705040A02060702" pitchFamily="82" charset="0"/>
                <a:cs typeface="Times New Roman" panose="02020603050405020304" pitchFamily="18" charset="0"/>
              </a:rPr>
              <a:t>Walk </a:t>
            </a:r>
            <a:r>
              <a:rPr lang="en-US" sz="4400" dirty="0" smtClean="0">
                <a:latin typeface="Algerian" panose="04020705040A02060702" pitchFamily="82" charset="0"/>
                <a:cs typeface="Times New Roman" panose="02020603050405020304" pitchFamily="18" charset="0"/>
              </a:rPr>
              <a:t>Tour</a:t>
            </a:r>
            <a:endParaRPr lang="en-US" sz="4400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31124" y="996351"/>
            <a:ext cx="6833382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Benefits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 Enhanced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understanding: Visitors gain a deeper appreciation for the department's work and its contributions to the field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 Networking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opportunities: Visitors can connect with faculty, students, and peers, potentially leading to future collaborations or opportunities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Increased engagement: The tour can inspire students to participate in departmental activities, research projects, or student organizations.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65472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0390" y="4760331"/>
            <a:ext cx="9691233" cy="599811"/>
          </a:xfrm>
        </p:spPr>
        <p:txBody>
          <a:bodyPr/>
          <a:lstStyle/>
          <a:p>
            <a:r>
              <a:rPr lang="en-US" sz="2800" b="1" u="sng" dirty="0" smtClean="0">
                <a:solidFill>
                  <a:schemeClr val="bg1"/>
                </a:solidFill>
                <a:latin typeface="Algerian" panose="04020705040A02060702" pitchFamily="82" charset="0"/>
              </a:rPr>
              <a:t>CONCLUSION OF THE DEPARTMENT WALK TOUR</a:t>
            </a:r>
            <a:endParaRPr lang="en-US" sz="28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25" b="23125"/>
          <a:stretch>
            <a:fillRect/>
          </a:stretch>
        </p:blipFill>
        <p:spPr>
          <a:blipFill dpi="0" rotWithShape="1">
            <a:blip r:embed="rId3"/>
            <a:srcRect/>
            <a:stretch>
              <a:fillRect l="9000" t="-27000" r="14000" b="-91000"/>
            </a:stretch>
          </a:blipFill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234" y="5458618"/>
            <a:ext cx="11338560" cy="1141242"/>
          </a:xfrm>
        </p:spPr>
        <p:txBody>
          <a:bodyPr>
            <a:normAutofit fontScale="85000" lnSpcReduction="20000"/>
          </a:bodyPr>
          <a:lstStyle/>
          <a:p>
            <a:r>
              <a:rPr lang="en-US" sz="4100" dirty="0" smtClean="0">
                <a:solidFill>
                  <a:schemeClr val="bg1"/>
                </a:solidFill>
                <a:latin typeface="Vivaldi" panose="03020602050506090804" pitchFamily="66" charset="0"/>
                <a:cs typeface="Times New Roman" panose="02020603050405020304" pitchFamily="18" charset="0"/>
              </a:rPr>
              <a:t>Thank you for joining us on this department walk tour. We hope you found it informative and helpful in </a:t>
            </a:r>
            <a:r>
              <a:rPr lang="en-US" sz="4100" dirty="0">
                <a:solidFill>
                  <a:schemeClr val="bg1"/>
                </a:solidFill>
                <a:latin typeface="Vivaldi" panose="03020602050506090804" pitchFamily="66" charset="0"/>
                <a:cs typeface="Times New Roman" panose="02020603050405020304" pitchFamily="18" charset="0"/>
              </a:rPr>
              <a:t>understanding of our department's research, teaching, and student activities.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039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298</TotalTime>
  <Words>571</Words>
  <Application>Microsoft Office PowerPoint</Application>
  <PresentationFormat>Widescreen</PresentationFormat>
  <Paragraphs>54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Algerian</vt:lpstr>
      <vt:lpstr>Arial Black</vt:lpstr>
      <vt:lpstr>Calibri</vt:lpstr>
      <vt:lpstr>Calibri Light</vt:lpstr>
      <vt:lpstr>Snap ITC</vt:lpstr>
      <vt:lpstr>Times New Roman</vt:lpstr>
      <vt:lpstr>Vivaldi</vt:lpstr>
      <vt:lpstr>Retrospect</vt:lpstr>
      <vt:lpstr>Departmental WALK TOUR PROJECT</vt:lpstr>
      <vt:lpstr>            NAME OF MEMBERS</vt:lpstr>
      <vt:lpstr>             Computer Science Department Walk Tour: </vt:lpstr>
      <vt:lpstr>Welcome to the Computer Engineering Department!</vt:lpstr>
      <vt:lpstr>LIBRARY WALK TOUR</vt:lpstr>
      <vt:lpstr>Purpose:</vt:lpstr>
      <vt:lpstr>BENEFITS OF DepartmenT Walk Tour</vt:lpstr>
      <vt:lpstr>CONCLUSION OF THE DEPARTMENT WALK TOUR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WALK TOUR PROJECT</dc:title>
  <dc:creator>HIKKYGOLD</dc:creator>
  <cp:lastModifiedBy>HIKKYGOLD</cp:lastModifiedBy>
  <cp:revision>27</cp:revision>
  <dcterms:created xsi:type="dcterms:W3CDTF">2025-03-25T14:05:32Z</dcterms:created>
  <dcterms:modified xsi:type="dcterms:W3CDTF">2025-03-25T23:55:56Z</dcterms:modified>
</cp:coreProperties>
</file>

<file path=docProps/thumbnail.jpeg>
</file>